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sldIdLst>
    <p:sldId id="256" r:id="rId2"/>
    <p:sldId id="271" r:id="rId3"/>
    <p:sldId id="257" r:id="rId4"/>
    <p:sldId id="258" r:id="rId5"/>
    <p:sldId id="259" r:id="rId6"/>
    <p:sldId id="273" r:id="rId7"/>
    <p:sldId id="260" r:id="rId8"/>
    <p:sldId id="261" r:id="rId9"/>
    <p:sldId id="262" r:id="rId10"/>
    <p:sldId id="264" r:id="rId11"/>
    <p:sldId id="265" r:id="rId12"/>
    <p:sldId id="266" r:id="rId13"/>
    <p:sldId id="268" r:id="rId14"/>
    <p:sldId id="269" r:id="rId15"/>
    <p:sldId id="270" r:id="rId16"/>
    <p:sldId id="274" r:id="rId17"/>
    <p:sldId id="275" r:id="rId18"/>
    <p:sldId id="276" r:id="rId19"/>
    <p:sldId id="272"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72" autoAdjust="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349F56F-1C53-483A-80D6-A02FDB938E9E}"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52400" y="304800"/>
            <a:ext cx="5257800" cy="3124200"/>
          </a:xfrm>
        </p:spPr>
        <p:txBody>
          <a:bodyPr/>
          <a:lstStyle>
            <a:lvl1pPr>
              <a:defRPr sz="4800"/>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152400" y="3657600"/>
            <a:ext cx="5257800" cy="1752600"/>
          </a:xfrm>
        </p:spPr>
        <p:txBody>
          <a:bodyPr/>
          <a:lstStyle>
            <a:lvl1pPr marL="0" indent="0">
              <a:buFontTx/>
              <a:buNone/>
              <a:defRPr/>
            </a:lvl1pPr>
          </a:lstStyle>
          <a:p>
            <a:r>
              <a:rPr lang="en-US" smtClean="0"/>
              <a:t>Click to edit Master subtitle style</a:t>
            </a:r>
            <a:endParaRPr lang="en-US"/>
          </a:p>
        </p:txBody>
      </p:sp>
      <p:sp>
        <p:nvSpPr>
          <p:cNvPr id="3076" name="Rectangle 4"/>
          <p:cNvSpPr>
            <a:spLocks noGrp="1" noChangeArrowheads="1"/>
          </p:cNvSpPr>
          <p:nvPr>
            <p:ph type="dt" sz="half" idx="2"/>
          </p:nvPr>
        </p:nvSpPr>
        <p:spPr>
          <a:xfrm>
            <a:off x="457200" y="6245225"/>
            <a:ext cx="2133600" cy="476250"/>
          </a:xfrm>
        </p:spPr>
        <p:txBody>
          <a:bodyPr/>
          <a:lstStyle>
            <a:lvl1pPr>
              <a:defRPr sz="1400">
                <a:solidFill>
                  <a:schemeClr val="tx1"/>
                </a:solidFill>
              </a:defRPr>
            </a:lvl1pPr>
          </a:lstStyle>
          <a:p>
            <a:endParaRPr lang="en-US"/>
          </a:p>
        </p:txBody>
      </p:sp>
      <p:sp>
        <p:nvSpPr>
          <p:cNvPr id="3077" name="Rectangle 5"/>
          <p:cNvSpPr>
            <a:spLocks noGrp="1" noChangeArrowheads="1"/>
          </p:cNvSpPr>
          <p:nvPr>
            <p:ph type="ftr" sz="quarter" idx="3"/>
          </p:nvPr>
        </p:nvSpPr>
        <p:spPr>
          <a:xfrm>
            <a:off x="3124200" y="6245225"/>
            <a:ext cx="2895600" cy="476250"/>
          </a:xfrm>
        </p:spPr>
        <p:txBody>
          <a:bodyPr/>
          <a:lstStyle>
            <a:lvl1pPr algn="ctr">
              <a:defRPr sz="1400">
                <a:solidFill>
                  <a:schemeClr val="tx1"/>
                </a:solidFill>
              </a:defRPr>
            </a:lvl1pPr>
          </a:lstStyle>
          <a:p>
            <a:r>
              <a:rPr lang="en-US"/>
              <a:t>Free Template from www.brainybetty.com</a:t>
            </a:r>
          </a:p>
        </p:txBody>
      </p:sp>
      <p:sp>
        <p:nvSpPr>
          <p:cNvPr id="3078" name="Rectangle 6"/>
          <p:cNvSpPr>
            <a:spLocks noGrp="1" noChangeArrowheads="1"/>
          </p:cNvSpPr>
          <p:nvPr>
            <p:ph type="sldNum" sz="quarter" idx="4"/>
          </p:nvPr>
        </p:nvSpPr>
        <p:spPr>
          <a:xfrm>
            <a:off x="6553200" y="6245225"/>
            <a:ext cx="2133600" cy="476250"/>
          </a:xfrm>
        </p:spPr>
        <p:txBody>
          <a:bodyPr/>
          <a:lstStyle>
            <a:lvl1pPr>
              <a:defRPr sz="1400">
                <a:solidFill>
                  <a:schemeClr val="tx1"/>
                </a:solidFill>
              </a:defRPr>
            </a:lvl1pPr>
          </a:lstStyle>
          <a:p>
            <a:fld id="{B5A76A7F-BE4D-42FA-ABEA-6558D844B50A}" type="slidenum">
              <a:rPr lang="en-US"/>
              <a:pPr/>
              <a:t>‹#›</a:t>
            </a:fld>
            <a:endParaRPr lang="en-US"/>
          </a:p>
        </p:txBody>
      </p:sp>
      <p:pic>
        <p:nvPicPr>
          <p:cNvPr id="3080" name="Picture 8" descr="j0395983"/>
          <p:cNvPicPr>
            <a:picLocks noChangeAspect="1" noChangeArrowheads="1"/>
          </p:cNvPicPr>
          <p:nvPr/>
        </p:nvPicPr>
        <p:blipFill>
          <a:blip r:embed="rId2" cstate="print"/>
          <a:srcRect/>
          <a:stretch>
            <a:fillRect/>
          </a:stretch>
        </p:blipFill>
        <p:spPr bwMode="auto">
          <a:xfrm>
            <a:off x="5562600" y="0"/>
            <a:ext cx="3581400" cy="685800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Free Template from www.brainybetty.com</a:t>
            </a:r>
          </a:p>
        </p:txBody>
      </p:sp>
      <p:sp>
        <p:nvSpPr>
          <p:cNvPr id="6" name="Slide Number Placeholder 5"/>
          <p:cNvSpPr>
            <a:spLocks noGrp="1"/>
          </p:cNvSpPr>
          <p:nvPr>
            <p:ph type="sldNum" sz="quarter" idx="12"/>
          </p:nvPr>
        </p:nvSpPr>
        <p:spPr/>
        <p:txBody>
          <a:bodyPr/>
          <a:lstStyle>
            <a:lvl1pPr>
              <a:defRPr/>
            </a:lvl1pPr>
          </a:lstStyle>
          <a:p>
            <a:fld id="{2FC2B958-7FC4-4B64-987A-D2598AD18E7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14950" y="304800"/>
            <a:ext cx="1695450" cy="57451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304800"/>
            <a:ext cx="4933950" cy="5745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Free Template from www.brainybetty.com</a:t>
            </a:r>
          </a:p>
        </p:txBody>
      </p:sp>
      <p:sp>
        <p:nvSpPr>
          <p:cNvPr id="6" name="Slide Number Placeholder 5"/>
          <p:cNvSpPr>
            <a:spLocks noGrp="1"/>
          </p:cNvSpPr>
          <p:nvPr>
            <p:ph type="sldNum" sz="quarter" idx="12"/>
          </p:nvPr>
        </p:nvSpPr>
        <p:spPr/>
        <p:txBody>
          <a:bodyPr/>
          <a:lstStyle>
            <a:lvl1pPr>
              <a:defRPr/>
            </a:lvl1pPr>
          </a:lstStyle>
          <a:p>
            <a:fld id="{6DFA6B11-D67B-4CD8-8C76-C50D6B1FA82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Free Template from www.brainybetty.com</a:t>
            </a:r>
          </a:p>
        </p:txBody>
      </p:sp>
      <p:sp>
        <p:nvSpPr>
          <p:cNvPr id="6" name="Slide Number Placeholder 5"/>
          <p:cNvSpPr>
            <a:spLocks noGrp="1"/>
          </p:cNvSpPr>
          <p:nvPr>
            <p:ph type="sldNum" sz="quarter" idx="12"/>
          </p:nvPr>
        </p:nvSpPr>
        <p:spPr/>
        <p:txBody>
          <a:bodyPr/>
          <a:lstStyle>
            <a:lvl1pPr>
              <a:defRPr/>
            </a:lvl1pPr>
          </a:lstStyle>
          <a:p>
            <a:fld id="{8FC1CC73-F075-4060-9FC7-B653DE7DE6F8}"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Free Template from www.brainybetty.com</a:t>
            </a:r>
          </a:p>
        </p:txBody>
      </p:sp>
      <p:sp>
        <p:nvSpPr>
          <p:cNvPr id="6" name="Slide Number Placeholder 5"/>
          <p:cNvSpPr>
            <a:spLocks noGrp="1"/>
          </p:cNvSpPr>
          <p:nvPr>
            <p:ph type="sldNum" sz="quarter" idx="12"/>
          </p:nvPr>
        </p:nvSpPr>
        <p:spPr/>
        <p:txBody>
          <a:bodyPr/>
          <a:lstStyle>
            <a:lvl1pPr>
              <a:defRPr/>
            </a:lvl1pPr>
          </a:lstStyle>
          <a:p>
            <a:fld id="{80B622D5-9A51-453B-B6BB-D64E25B11453}"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524000"/>
            <a:ext cx="33147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95700" y="1524000"/>
            <a:ext cx="33147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Free Template from www.brainybetty.com</a:t>
            </a:r>
          </a:p>
        </p:txBody>
      </p:sp>
      <p:sp>
        <p:nvSpPr>
          <p:cNvPr id="7" name="Slide Number Placeholder 6"/>
          <p:cNvSpPr>
            <a:spLocks noGrp="1"/>
          </p:cNvSpPr>
          <p:nvPr>
            <p:ph type="sldNum" sz="quarter" idx="12"/>
          </p:nvPr>
        </p:nvSpPr>
        <p:spPr/>
        <p:txBody>
          <a:bodyPr/>
          <a:lstStyle>
            <a:lvl1pPr>
              <a:defRPr/>
            </a:lvl1pPr>
          </a:lstStyle>
          <a:p>
            <a:fld id="{A0C9AEA9-55D4-4D00-A372-F2B49C61D60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r>
              <a:rPr lang="en-US"/>
              <a:t>Free Template from www.brainybetty.com</a:t>
            </a:r>
          </a:p>
        </p:txBody>
      </p:sp>
      <p:sp>
        <p:nvSpPr>
          <p:cNvPr id="9" name="Slide Number Placeholder 8"/>
          <p:cNvSpPr>
            <a:spLocks noGrp="1"/>
          </p:cNvSpPr>
          <p:nvPr>
            <p:ph type="sldNum" sz="quarter" idx="12"/>
          </p:nvPr>
        </p:nvSpPr>
        <p:spPr/>
        <p:txBody>
          <a:bodyPr/>
          <a:lstStyle>
            <a:lvl1pPr>
              <a:defRPr/>
            </a:lvl1pPr>
          </a:lstStyle>
          <a:p>
            <a:fld id="{8E48F96A-0E0F-405F-AA31-DD41C03158A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r>
              <a:rPr lang="en-US"/>
              <a:t>Free Template from www.brainybetty.com</a:t>
            </a:r>
          </a:p>
        </p:txBody>
      </p:sp>
      <p:sp>
        <p:nvSpPr>
          <p:cNvPr id="5" name="Slide Number Placeholder 4"/>
          <p:cNvSpPr>
            <a:spLocks noGrp="1"/>
          </p:cNvSpPr>
          <p:nvPr>
            <p:ph type="sldNum" sz="quarter" idx="12"/>
          </p:nvPr>
        </p:nvSpPr>
        <p:spPr/>
        <p:txBody>
          <a:bodyPr/>
          <a:lstStyle>
            <a:lvl1pPr>
              <a:defRPr/>
            </a:lvl1pPr>
          </a:lstStyle>
          <a:p>
            <a:fld id="{DDE560E5-5002-48F1-B3DD-82CA0DFA9B4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r>
              <a:rPr lang="en-US"/>
              <a:t>Free Template from www.brainybetty.com</a:t>
            </a:r>
          </a:p>
        </p:txBody>
      </p:sp>
      <p:sp>
        <p:nvSpPr>
          <p:cNvPr id="4" name="Slide Number Placeholder 3"/>
          <p:cNvSpPr>
            <a:spLocks noGrp="1"/>
          </p:cNvSpPr>
          <p:nvPr>
            <p:ph type="sldNum" sz="quarter" idx="12"/>
          </p:nvPr>
        </p:nvSpPr>
        <p:spPr/>
        <p:txBody>
          <a:bodyPr/>
          <a:lstStyle>
            <a:lvl1pPr>
              <a:defRPr/>
            </a:lvl1pPr>
          </a:lstStyle>
          <a:p>
            <a:fld id="{F2CBBA7D-3AA0-4409-BA1E-50894391167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Free Template from www.brainybetty.com</a:t>
            </a:r>
          </a:p>
        </p:txBody>
      </p:sp>
      <p:sp>
        <p:nvSpPr>
          <p:cNvPr id="7" name="Slide Number Placeholder 6"/>
          <p:cNvSpPr>
            <a:spLocks noGrp="1"/>
          </p:cNvSpPr>
          <p:nvPr>
            <p:ph type="sldNum" sz="quarter" idx="12"/>
          </p:nvPr>
        </p:nvSpPr>
        <p:spPr/>
        <p:txBody>
          <a:bodyPr/>
          <a:lstStyle>
            <a:lvl1pPr>
              <a:defRPr/>
            </a:lvl1pPr>
          </a:lstStyle>
          <a:p>
            <a:fld id="{1E0F9D1E-5868-46AC-A366-D124407178D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Free Template from www.brainybetty.com</a:t>
            </a:r>
          </a:p>
        </p:txBody>
      </p:sp>
      <p:sp>
        <p:nvSpPr>
          <p:cNvPr id="7" name="Slide Number Placeholder 6"/>
          <p:cNvSpPr>
            <a:spLocks noGrp="1"/>
          </p:cNvSpPr>
          <p:nvPr>
            <p:ph type="sldNum" sz="quarter" idx="12"/>
          </p:nvPr>
        </p:nvSpPr>
        <p:spPr/>
        <p:txBody>
          <a:bodyPr/>
          <a:lstStyle>
            <a:lvl1pPr>
              <a:defRPr/>
            </a:lvl1pPr>
          </a:lstStyle>
          <a:p>
            <a:fld id="{CBAAC330-88D7-4ADB-AF9F-0EC0BB77970D}"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3" name="Rectangle 9"/>
          <p:cNvSpPr>
            <a:spLocks noChangeArrowheads="1"/>
          </p:cNvSpPr>
          <p:nvPr/>
        </p:nvSpPr>
        <p:spPr bwMode="auto">
          <a:xfrm>
            <a:off x="0" y="6019800"/>
            <a:ext cx="9144000" cy="838200"/>
          </a:xfrm>
          <a:prstGeom prst="rect">
            <a:avLst/>
          </a:prstGeom>
          <a:solidFill>
            <a:schemeClr val="tx1"/>
          </a:solidFill>
          <a:ln w="9525">
            <a:solidFill>
              <a:schemeClr val="tx1"/>
            </a:solidFill>
            <a:miter lim="800000"/>
            <a:headEnd/>
            <a:tailEnd/>
          </a:ln>
          <a:effectLst/>
        </p:spPr>
        <p:txBody>
          <a:bodyPr wrap="none" anchor="ctr"/>
          <a:lstStyle/>
          <a:p>
            <a:endParaRPr lang="en-US"/>
          </a:p>
        </p:txBody>
      </p:sp>
      <p:pic>
        <p:nvPicPr>
          <p:cNvPr id="1032" name="Picture 8" descr="j0395983"/>
          <p:cNvPicPr>
            <a:picLocks noChangeAspect="1" noChangeArrowheads="1"/>
          </p:cNvPicPr>
          <p:nvPr/>
        </p:nvPicPr>
        <p:blipFill>
          <a:blip r:embed="rId13" cstate="print"/>
          <a:srcRect/>
          <a:stretch>
            <a:fillRect/>
          </a:stretch>
        </p:blipFill>
        <p:spPr bwMode="auto">
          <a:xfrm>
            <a:off x="7010400" y="0"/>
            <a:ext cx="2133600" cy="6019800"/>
          </a:xfrm>
          <a:prstGeom prst="rect">
            <a:avLst/>
          </a:prstGeom>
          <a:noFill/>
        </p:spPr>
      </p:pic>
      <p:sp>
        <p:nvSpPr>
          <p:cNvPr id="1026" name="Rectangle 2"/>
          <p:cNvSpPr>
            <a:spLocks noGrp="1" noChangeArrowheads="1"/>
          </p:cNvSpPr>
          <p:nvPr>
            <p:ph type="title"/>
          </p:nvPr>
        </p:nvSpPr>
        <p:spPr bwMode="auto">
          <a:xfrm>
            <a:off x="228600" y="304800"/>
            <a:ext cx="6781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28600" y="1524000"/>
            <a:ext cx="6781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228600" y="6324600"/>
            <a:ext cx="2133600" cy="231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bg1"/>
                </a:solidFill>
              </a:defRPr>
            </a:lvl1pPr>
          </a:lstStyle>
          <a:p>
            <a:endParaRPr lang="en-US"/>
          </a:p>
        </p:txBody>
      </p:sp>
      <p:sp>
        <p:nvSpPr>
          <p:cNvPr id="1029" name="Rectangle 5"/>
          <p:cNvSpPr>
            <a:spLocks noGrp="1" noChangeArrowheads="1"/>
          </p:cNvSpPr>
          <p:nvPr>
            <p:ph type="ftr" sz="quarter" idx="3"/>
          </p:nvPr>
        </p:nvSpPr>
        <p:spPr bwMode="auto">
          <a:xfrm>
            <a:off x="228600" y="6629400"/>
            <a:ext cx="58674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bg1"/>
                </a:solidFill>
              </a:defRPr>
            </a:lvl1pPr>
          </a:lstStyle>
          <a:p>
            <a:r>
              <a:rPr lang="en-US"/>
              <a:t>Free Template from www.brainybetty.com</a:t>
            </a:r>
          </a:p>
        </p:txBody>
      </p:sp>
      <p:sp>
        <p:nvSpPr>
          <p:cNvPr id="1030" name="Rectangle 6"/>
          <p:cNvSpPr>
            <a:spLocks noGrp="1" noChangeArrowheads="1"/>
          </p:cNvSpPr>
          <p:nvPr>
            <p:ph type="sldNum" sz="quarter" idx="4"/>
          </p:nvPr>
        </p:nvSpPr>
        <p:spPr bwMode="auto">
          <a:xfrm>
            <a:off x="6400800" y="6629400"/>
            <a:ext cx="7620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bg1"/>
                </a:solidFill>
              </a:defRPr>
            </a:lvl1pPr>
          </a:lstStyle>
          <a:p>
            <a:fld id="{8091219F-07BC-4590-8F4E-E78DE1BB006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Arial" charset="0"/>
        </a:defRPr>
      </a:lvl6pPr>
      <a:lvl7pPr marL="914400" algn="l" rtl="0" eaLnBrk="1" fontAlgn="base" hangingPunct="1">
        <a:spcBef>
          <a:spcPct val="0"/>
        </a:spcBef>
        <a:spcAft>
          <a:spcPct val="0"/>
        </a:spcAft>
        <a:defRPr sz="4000">
          <a:solidFill>
            <a:schemeClr val="tx2"/>
          </a:solidFill>
          <a:latin typeface="Arial" charset="0"/>
        </a:defRPr>
      </a:lvl7pPr>
      <a:lvl8pPr marL="1371600" algn="l" rtl="0" eaLnBrk="1" fontAlgn="base" hangingPunct="1">
        <a:spcBef>
          <a:spcPct val="0"/>
        </a:spcBef>
        <a:spcAft>
          <a:spcPct val="0"/>
        </a:spcAft>
        <a:defRPr sz="4000">
          <a:solidFill>
            <a:schemeClr val="tx2"/>
          </a:solidFill>
          <a:latin typeface="Arial" charset="0"/>
        </a:defRPr>
      </a:lvl8pPr>
      <a:lvl9pPr marL="1828800" algn="l" rtl="0" eaLnBrk="1" fontAlgn="base" hangingPunct="1">
        <a:spcBef>
          <a:spcPct val="0"/>
        </a:spcBef>
        <a:spcAft>
          <a:spcPct val="0"/>
        </a:spcAft>
        <a:defRPr sz="40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algn="ctr"/>
            <a:r>
              <a:rPr lang="es-ES_tradnl" dirty="0">
                <a:solidFill>
                  <a:schemeClr val="tx2"/>
                </a:solidFill>
                <a:latin typeface="+mj-lt"/>
                <a:ea typeface="+mj-ea"/>
                <a:cs typeface="+mj-cs"/>
              </a:rPr>
              <a:t>“…y no se lo tragó la tierra”</a:t>
            </a:r>
            <a:endParaRPr lang="en-US" dirty="0">
              <a:solidFill>
                <a:schemeClr val="tx2"/>
              </a:solidFill>
              <a:latin typeface="+mj-lt"/>
              <a:ea typeface="+mj-ea"/>
              <a:cs typeface="+mj-cs"/>
            </a:endParaRPr>
          </a:p>
        </p:txBody>
      </p:sp>
      <p:sp>
        <p:nvSpPr>
          <p:cNvPr id="2051" name="Rectangle 3"/>
          <p:cNvSpPr>
            <a:spLocks noGrp="1" noChangeArrowheads="1"/>
          </p:cNvSpPr>
          <p:nvPr>
            <p:ph type="subTitle" idx="1"/>
          </p:nvPr>
        </p:nvSpPr>
        <p:spPr/>
        <p:txBody>
          <a:bodyPr/>
          <a:lstStyle/>
          <a:p>
            <a:pPr algn="ctr"/>
            <a:r>
              <a:rPr lang="es-ES_tradnl" dirty="0" smtClean="0">
                <a:solidFill>
                  <a:schemeClr val="tx1"/>
                </a:solidFill>
                <a:latin typeface="+mn-lt"/>
                <a:ea typeface="+mn-ea"/>
                <a:cs typeface="+mn-cs"/>
              </a:rPr>
              <a:t> por Tomás Rivera</a:t>
            </a:r>
          </a:p>
          <a:p>
            <a:pPr algn="ctr"/>
            <a:endParaRPr lang="es-ES_tradnl" dirty="0"/>
          </a:p>
          <a:p>
            <a:pPr algn="ctr"/>
            <a:r>
              <a:rPr lang="es-ES_tradnl" dirty="0" smtClean="0">
                <a:solidFill>
                  <a:schemeClr val="tx1"/>
                </a:solidFill>
                <a:latin typeface="+mn-lt"/>
                <a:ea typeface="+mn-ea"/>
                <a:cs typeface="+mn-cs"/>
              </a:rPr>
              <a:t>Los Estados Unidos</a:t>
            </a:r>
            <a:endParaRPr lang="en-US" dirty="0">
              <a:solidFill>
                <a:schemeClr val="tx1"/>
              </a:solidFill>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z="4800" dirty="0">
                <a:solidFill>
                  <a:schemeClr val="tx1"/>
                </a:solidFill>
                <a:latin typeface="+mj-lt"/>
                <a:ea typeface="+mj-ea"/>
                <a:cs typeface="+mj-cs"/>
              </a:rPr>
              <a:t>En contexto</a:t>
            </a:r>
            <a:r>
              <a:rPr lang="en-US" sz="4800" dirty="0">
                <a:solidFill>
                  <a:schemeClr val="tx1"/>
                </a:solidFill>
                <a:latin typeface="+mj-lt"/>
                <a:ea typeface="+mj-ea"/>
                <a:cs typeface="+mj-cs"/>
              </a:rPr>
              <a:t/>
            </a:r>
            <a:br>
              <a:rPr lang="en-US" sz="4800" dirty="0">
                <a:solidFill>
                  <a:schemeClr val="tx1"/>
                </a:solidFill>
                <a:latin typeface="+mj-lt"/>
                <a:ea typeface="+mj-ea"/>
                <a:cs typeface="+mj-cs"/>
              </a:rPr>
            </a:br>
            <a:endParaRPr lang="en-US" dirty="0"/>
          </a:p>
        </p:txBody>
      </p:sp>
      <p:sp>
        <p:nvSpPr>
          <p:cNvPr id="3" name="Content Placeholder 2"/>
          <p:cNvSpPr>
            <a:spLocks noGrp="1"/>
          </p:cNvSpPr>
          <p:nvPr>
            <p:ph idx="1"/>
          </p:nvPr>
        </p:nvSpPr>
        <p:spPr>
          <a:xfrm>
            <a:off x="228600" y="1143001"/>
            <a:ext cx="6781800" cy="1981199"/>
          </a:xfrm>
        </p:spPr>
        <p:txBody>
          <a:bodyPr/>
          <a:lstStyle/>
          <a:p>
            <a:r>
              <a:rPr lang="es-ES_tradnl" sz="2400" dirty="0" smtClean="0">
                <a:solidFill>
                  <a:schemeClr val="tx1"/>
                </a:solidFill>
                <a:latin typeface="+mn-lt"/>
                <a:ea typeface="+mn-ea"/>
                <a:cs typeface="+mn-cs"/>
              </a:rPr>
              <a:t>Al </a:t>
            </a:r>
            <a:r>
              <a:rPr lang="es-ES_tradnl" sz="2400" dirty="0">
                <a:solidFill>
                  <a:schemeClr val="tx1"/>
                </a:solidFill>
                <a:latin typeface="+mn-lt"/>
                <a:ea typeface="+mn-ea"/>
                <a:cs typeface="+mn-cs"/>
              </a:rPr>
              <a:t>principio del siglo XX los mexicanos vinieron para trabajar en las granjas de los ricos terratenientes norteamericanos que necesitaban mano de obra para la cosecha.   </a:t>
            </a:r>
            <a:endParaRPr lang="en-US" sz="2400" dirty="0"/>
          </a:p>
        </p:txBody>
      </p:sp>
      <p:sp>
        <p:nvSpPr>
          <p:cNvPr id="4" name="Footer Placeholder 3"/>
          <p:cNvSpPr>
            <a:spLocks noGrp="1"/>
          </p:cNvSpPr>
          <p:nvPr>
            <p:ph type="ftr" sz="quarter" idx="11"/>
          </p:nvPr>
        </p:nvSpPr>
        <p:spPr/>
        <p:txBody>
          <a:bodyPr/>
          <a:lstStyle/>
          <a:p>
            <a:r>
              <a:rPr lang="en-US" dirty="0" smtClean="0"/>
              <a:t>Free Template from www.brainybetty.com</a:t>
            </a:r>
            <a:endParaRPr lang="en-US" dirty="0"/>
          </a:p>
        </p:txBody>
      </p:sp>
      <p:sp>
        <p:nvSpPr>
          <p:cNvPr id="5" name="Slide Number Placeholder 4"/>
          <p:cNvSpPr>
            <a:spLocks noGrp="1"/>
          </p:cNvSpPr>
          <p:nvPr>
            <p:ph type="sldNum" sz="quarter" idx="12"/>
          </p:nvPr>
        </p:nvSpPr>
        <p:spPr/>
        <p:txBody>
          <a:bodyPr/>
          <a:lstStyle/>
          <a:p>
            <a:fld id="{8FC1CC73-F075-4060-9FC7-B653DE7DE6F8}" type="slidenum">
              <a:rPr lang="en-US" smtClean="0"/>
              <a:pPr/>
              <a:t>10</a:t>
            </a:fld>
            <a:endParaRPr lang="en-US" dirty="0"/>
          </a:p>
        </p:txBody>
      </p:sp>
      <p:pic>
        <p:nvPicPr>
          <p:cNvPr id="13316" name="Picture 4" descr="https://encrypted-tbn2.gstatic.com/images?q=tbn:ANd9GcRVa3kXmQ47cygqxzm9yglnVD495ke9HqJg9UtAi3MatLgMj_TYxw"/>
          <p:cNvPicPr>
            <a:picLocks noChangeAspect="1" noChangeArrowheads="1"/>
          </p:cNvPicPr>
          <p:nvPr/>
        </p:nvPicPr>
        <p:blipFill>
          <a:blip r:embed="rId2" cstate="print"/>
          <a:srcRect/>
          <a:stretch>
            <a:fillRect/>
          </a:stretch>
        </p:blipFill>
        <p:spPr bwMode="auto">
          <a:xfrm>
            <a:off x="457200" y="3124200"/>
            <a:ext cx="2057400" cy="2654711"/>
          </a:xfrm>
          <a:prstGeom prst="rect">
            <a:avLst/>
          </a:prstGeom>
          <a:noFill/>
        </p:spPr>
      </p:pic>
      <p:pic>
        <p:nvPicPr>
          <p:cNvPr id="13318" name="Picture 6" descr="https://encrypted-tbn1.gstatic.com/images?q=tbn:ANd9GcQnHrVyO3xW9kVM8ckZQFBnu5xGQvxuxwvOhnYsq3LZHLEcuEb7"/>
          <p:cNvPicPr>
            <a:picLocks noChangeAspect="1" noChangeArrowheads="1"/>
          </p:cNvPicPr>
          <p:nvPr/>
        </p:nvPicPr>
        <p:blipFill>
          <a:blip r:embed="rId3" cstate="print"/>
          <a:srcRect/>
          <a:stretch>
            <a:fillRect/>
          </a:stretch>
        </p:blipFill>
        <p:spPr bwMode="auto">
          <a:xfrm>
            <a:off x="3124200" y="2819400"/>
            <a:ext cx="3697572" cy="28194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Free Template from www.brainybetty.com</a:t>
            </a:r>
            <a:endParaRPr lang="en-US" dirty="0"/>
          </a:p>
        </p:txBody>
      </p:sp>
      <p:sp>
        <p:nvSpPr>
          <p:cNvPr id="5" name="Slide Number Placeholder 4"/>
          <p:cNvSpPr>
            <a:spLocks noGrp="1"/>
          </p:cNvSpPr>
          <p:nvPr>
            <p:ph type="sldNum" sz="quarter" idx="12"/>
          </p:nvPr>
        </p:nvSpPr>
        <p:spPr/>
        <p:txBody>
          <a:bodyPr/>
          <a:lstStyle/>
          <a:p>
            <a:fld id="{8FC1CC73-F075-4060-9FC7-B653DE7DE6F8}" type="slidenum">
              <a:rPr lang="en-US" smtClean="0"/>
              <a:pPr/>
              <a:t>11</a:t>
            </a:fld>
            <a:endParaRPr lang="en-US" dirty="0"/>
          </a:p>
        </p:txBody>
      </p:sp>
      <p:pic>
        <p:nvPicPr>
          <p:cNvPr id="12290" name="Picture 2" descr="https://encrypted-tbn2.gstatic.com/images?q=tbn:ANd9GcQNre1PgMrUfpfj0hrfhZqv2u2g4GwTiJn8puH88F4CPMbhhXpj"/>
          <p:cNvPicPr>
            <a:picLocks noChangeAspect="1" noChangeArrowheads="1"/>
          </p:cNvPicPr>
          <p:nvPr/>
        </p:nvPicPr>
        <p:blipFill>
          <a:blip r:embed="rId2" cstate="print"/>
          <a:srcRect/>
          <a:stretch>
            <a:fillRect/>
          </a:stretch>
        </p:blipFill>
        <p:spPr bwMode="auto">
          <a:xfrm>
            <a:off x="494259" y="762000"/>
            <a:ext cx="6135141" cy="5048322"/>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Free Template from www.brainybetty.com</a:t>
            </a:r>
            <a:endParaRPr lang="en-US" dirty="0"/>
          </a:p>
        </p:txBody>
      </p:sp>
      <p:sp>
        <p:nvSpPr>
          <p:cNvPr id="5" name="Slide Number Placeholder 4"/>
          <p:cNvSpPr>
            <a:spLocks noGrp="1"/>
          </p:cNvSpPr>
          <p:nvPr>
            <p:ph type="sldNum" sz="quarter" idx="12"/>
          </p:nvPr>
        </p:nvSpPr>
        <p:spPr/>
        <p:txBody>
          <a:bodyPr/>
          <a:lstStyle/>
          <a:p>
            <a:fld id="{8FC1CC73-F075-4060-9FC7-B653DE7DE6F8}" type="slidenum">
              <a:rPr lang="en-US" smtClean="0"/>
              <a:pPr/>
              <a:t>12</a:t>
            </a:fld>
            <a:endParaRPr lang="en-US" dirty="0"/>
          </a:p>
        </p:txBody>
      </p:sp>
      <p:pic>
        <p:nvPicPr>
          <p:cNvPr id="11266" name="Picture 2" descr="http://upload.wikimedia.org/wikipedia/en/thumb/1/1f/JohnSteinbeck_TheGrapesOfWrath.jpg/200px-JohnSteinbeck_TheGrapesOfWrath.jpg"/>
          <p:cNvPicPr>
            <a:picLocks noChangeAspect="1" noChangeArrowheads="1"/>
          </p:cNvPicPr>
          <p:nvPr/>
        </p:nvPicPr>
        <p:blipFill>
          <a:blip r:embed="rId2" cstate="print"/>
          <a:srcRect/>
          <a:stretch>
            <a:fillRect/>
          </a:stretch>
        </p:blipFill>
        <p:spPr bwMode="auto">
          <a:xfrm>
            <a:off x="838200" y="990600"/>
            <a:ext cx="2362200" cy="3649599"/>
          </a:xfrm>
          <a:prstGeom prst="rect">
            <a:avLst/>
          </a:prstGeom>
          <a:noFill/>
        </p:spPr>
      </p:pic>
      <p:pic>
        <p:nvPicPr>
          <p:cNvPr id="11268" name="Picture 4" descr="https://encrypted-tbn0.gstatic.com/images?q=tbn:ANd9GcRnSReH5i_3U2p5IBsRXrl8RwqfKrfdl2p1_I-ZgQAayPJDe6BQ"/>
          <p:cNvPicPr>
            <a:picLocks noChangeAspect="1" noChangeArrowheads="1"/>
          </p:cNvPicPr>
          <p:nvPr/>
        </p:nvPicPr>
        <p:blipFill>
          <a:blip r:embed="rId3" cstate="print"/>
          <a:srcRect/>
          <a:stretch>
            <a:fillRect/>
          </a:stretch>
        </p:blipFill>
        <p:spPr bwMode="auto">
          <a:xfrm>
            <a:off x="3581400" y="1219200"/>
            <a:ext cx="2514600" cy="3267704"/>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Free Template from www.brainybetty.com</a:t>
            </a:r>
            <a:endParaRPr lang="en-US" dirty="0"/>
          </a:p>
        </p:txBody>
      </p:sp>
      <p:sp>
        <p:nvSpPr>
          <p:cNvPr id="5" name="Slide Number Placeholder 4"/>
          <p:cNvSpPr>
            <a:spLocks noGrp="1"/>
          </p:cNvSpPr>
          <p:nvPr>
            <p:ph type="sldNum" sz="quarter" idx="12"/>
          </p:nvPr>
        </p:nvSpPr>
        <p:spPr/>
        <p:txBody>
          <a:bodyPr/>
          <a:lstStyle/>
          <a:p>
            <a:fld id="{8FC1CC73-F075-4060-9FC7-B653DE7DE6F8}" type="slidenum">
              <a:rPr lang="en-US" smtClean="0"/>
              <a:pPr/>
              <a:t>13</a:t>
            </a:fld>
            <a:endParaRPr lang="en-US" dirty="0"/>
          </a:p>
        </p:txBody>
      </p:sp>
      <p:pic>
        <p:nvPicPr>
          <p:cNvPr id="9220" name="Picture 4" descr="https://encrypted-tbn2.gstatic.com/images?q=tbn:ANd9GcTNwQ4QbtT7CG2aj5ZGLpDvHYF9N7rrRU5WmwuvClNZo4MnnuuD"/>
          <p:cNvPicPr>
            <a:picLocks noChangeAspect="1" noChangeArrowheads="1"/>
          </p:cNvPicPr>
          <p:nvPr/>
        </p:nvPicPr>
        <p:blipFill>
          <a:blip r:embed="rId2" cstate="print"/>
          <a:srcRect/>
          <a:stretch>
            <a:fillRect/>
          </a:stretch>
        </p:blipFill>
        <p:spPr bwMode="auto">
          <a:xfrm>
            <a:off x="3429000" y="1143000"/>
            <a:ext cx="3352800" cy="3397905"/>
          </a:xfrm>
          <a:prstGeom prst="rect">
            <a:avLst/>
          </a:prstGeom>
          <a:noFill/>
        </p:spPr>
      </p:pic>
      <p:pic>
        <p:nvPicPr>
          <p:cNvPr id="9222" name="Picture 6" descr="https://encrypted-tbn2.gstatic.com/images?q=tbn:ANd9GcRsM9kLAPbhdr_boCqwaK_CpP6m7hV6o0kBG3Z6lMzy1MTx53rNrg"/>
          <p:cNvPicPr>
            <a:picLocks noChangeAspect="1" noChangeArrowheads="1"/>
          </p:cNvPicPr>
          <p:nvPr/>
        </p:nvPicPr>
        <p:blipFill>
          <a:blip r:embed="rId3" cstate="print"/>
          <a:srcRect/>
          <a:stretch>
            <a:fillRect/>
          </a:stretch>
        </p:blipFill>
        <p:spPr bwMode="auto">
          <a:xfrm>
            <a:off x="304800" y="1752600"/>
            <a:ext cx="3077408" cy="2047876"/>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Free Template from www.brainybetty.com</a:t>
            </a:r>
            <a:endParaRPr lang="en-US" dirty="0"/>
          </a:p>
        </p:txBody>
      </p:sp>
      <p:sp>
        <p:nvSpPr>
          <p:cNvPr id="5" name="Slide Number Placeholder 4"/>
          <p:cNvSpPr>
            <a:spLocks noGrp="1"/>
          </p:cNvSpPr>
          <p:nvPr>
            <p:ph type="sldNum" sz="quarter" idx="12"/>
          </p:nvPr>
        </p:nvSpPr>
        <p:spPr/>
        <p:txBody>
          <a:bodyPr/>
          <a:lstStyle/>
          <a:p>
            <a:fld id="{8FC1CC73-F075-4060-9FC7-B653DE7DE6F8}" type="slidenum">
              <a:rPr lang="en-US" smtClean="0"/>
              <a:pPr/>
              <a:t>14</a:t>
            </a:fld>
            <a:endParaRPr lang="en-US" dirty="0"/>
          </a:p>
        </p:txBody>
      </p:sp>
      <p:pic>
        <p:nvPicPr>
          <p:cNvPr id="8194" name="Picture 2" descr="https://encrypted-tbn1.gstatic.com/images?q=tbn:ANd9GcRPM2ieB_Bl3tcyy1oVgOSrRQV6lusCb5LICzHZ4p78t_ILhcLR"/>
          <p:cNvPicPr>
            <a:picLocks noChangeAspect="1" noChangeArrowheads="1"/>
          </p:cNvPicPr>
          <p:nvPr/>
        </p:nvPicPr>
        <p:blipFill>
          <a:blip r:embed="rId2" cstate="print"/>
          <a:srcRect/>
          <a:stretch>
            <a:fillRect/>
          </a:stretch>
        </p:blipFill>
        <p:spPr bwMode="auto">
          <a:xfrm>
            <a:off x="537411" y="609600"/>
            <a:ext cx="6015789" cy="4572000"/>
          </a:xfrm>
          <a:prstGeom prst="rect">
            <a:avLst/>
          </a:prstGeom>
          <a:noFill/>
        </p:spPr>
      </p:pic>
      <p:pic>
        <p:nvPicPr>
          <p:cNvPr id="6" name="Picture 2" descr="https://encrypted-tbn1.gstatic.com/images?q=tbn:ANd9GcRPM2ieB_Bl3tcyy1oVgOSrRQV6lusCb5LICzHZ4p78t_ILhcLR"/>
          <p:cNvPicPr>
            <a:picLocks noChangeAspect="1" noChangeArrowheads="1"/>
          </p:cNvPicPr>
          <p:nvPr/>
        </p:nvPicPr>
        <p:blipFill>
          <a:blip r:embed="rId2" cstate="print"/>
          <a:srcRect/>
          <a:stretch>
            <a:fillRect/>
          </a:stretch>
        </p:blipFill>
        <p:spPr bwMode="auto">
          <a:xfrm>
            <a:off x="533400" y="609600"/>
            <a:ext cx="6015789" cy="457200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1"/>
            <a:ext cx="6781800" cy="1981200"/>
          </a:xfrm>
        </p:spPr>
        <p:txBody>
          <a:bodyPr/>
          <a:lstStyle/>
          <a:p>
            <a:r>
              <a:rPr lang="es-ES_tradnl" sz="2800" dirty="0" smtClean="0">
                <a:solidFill>
                  <a:schemeClr val="tx1"/>
                </a:solidFill>
                <a:latin typeface="+mn-lt"/>
                <a:ea typeface="+mn-ea"/>
                <a:cs typeface="+mn-cs"/>
              </a:rPr>
              <a:t>Normalmente, la labor es hecha por toda la familia, lo cual no permite que los jóvenes se eduquen.</a:t>
            </a:r>
            <a:endParaRPr lang="en-US" sz="2800" dirty="0"/>
          </a:p>
        </p:txBody>
      </p:sp>
      <p:sp>
        <p:nvSpPr>
          <p:cNvPr id="4" name="Footer Placeholder 3"/>
          <p:cNvSpPr>
            <a:spLocks noGrp="1"/>
          </p:cNvSpPr>
          <p:nvPr>
            <p:ph type="ftr" sz="quarter" idx="11"/>
          </p:nvPr>
        </p:nvSpPr>
        <p:spPr/>
        <p:txBody>
          <a:bodyPr/>
          <a:lstStyle/>
          <a:p>
            <a:r>
              <a:rPr lang="en-US" dirty="0" smtClean="0"/>
              <a:t>Free Template from www.brainybetty.com</a:t>
            </a:r>
            <a:endParaRPr lang="en-US" dirty="0"/>
          </a:p>
        </p:txBody>
      </p:sp>
      <p:sp>
        <p:nvSpPr>
          <p:cNvPr id="5" name="Slide Number Placeholder 4"/>
          <p:cNvSpPr>
            <a:spLocks noGrp="1"/>
          </p:cNvSpPr>
          <p:nvPr>
            <p:ph type="sldNum" sz="quarter" idx="12"/>
          </p:nvPr>
        </p:nvSpPr>
        <p:spPr/>
        <p:txBody>
          <a:bodyPr/>
          <a:lstStyle/>
          <a:p>
            <a:fld id="{8FC1CC73-F075-4060-9FC7-B653DE7DE6F8}" type="slidenum">
              <a:rPr lang="en-US" smtClean="0"/>
              <a:pPr/>
              <a:t>15</a:t>
            </a:fld>
            <a:endParaRPr lang="en-US" dirty="0"/>
          </a:p>
        </p:txBody>
      </p:sp>
      <p:pic>
        <p:nvPicPr>
          <p:cNvPr id="7170" name="Picture 2" descr="http://www.americaslibrary.gov/assets/aa/chavez/aa_chavez_growup_2_e.jpg"/>
          <p:cNvPicPr>
            <a:picLocks noChangeAspect="1" noChangeArrowheads="1"/>
          </p:cNvPicPr>
          <p:nvPr/>
        </p:nvPicPr>
        <p:blipFill>
          <a:blip r:embed="rId2" cstate="print"/>
          <a:srcRect/>
          <a:stretch>
            <a:fillRect/>
          </a:stretch>
        </p:blipFill>
        <p:spPr bwMode="auto">
          <a:xfrm>
            <a:off x="1066800" y="1828800"/>
            <a:ext cx="4943475" cy="4002264"/>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Free Template from www.brainybetty.com</a:t>
            </a:r>
            <a:endParaRPr lang="en-US" dirty="0"/>
          </a:p>
        </p:txBody>
      </p:sp>
      <p:sp>
        <p:nvSpPr>
          <p:cNvPr id="5" name="Slide Number Placeholder 4"/>
          <p:cNvSpPr>
            <a:spLocks noGrp="1"/>
          </p:cNvSpPr>
          <p:nvPr>
            <p:ph type="sldNum" sz="quarter" idx="12"/>
          </p:nvPr>
        </p:nvSpPr>
        <p:spPr/>
        <p:txBody>
          <a:bodyPr/>
          <a:lstStyle/>
          <a:p>
            <a:fld id="{8FC1CC73-F075-4060-9FC7-B653DE7DE6F8}" type="slidenum">
              <a:rPr lang="en-US" smtClean="0"/>
              <a:pPr/>
              <a:t>16</a:t>
            </a:fld>
            <a:endParaRPr lang="en-US" dirty="0"/>
          </a:p>
        </p:txBody>
      </p:sp>
      <p:pic>
        <p:nvPicPr>
          <p:cNvPr id="32770" name="Picture 2" descr="http://clnet.ucla.edu/research/chavez/gifs/cesar.s2.gif"/>
          <p:cNvPicPr>
            <a:picLocks noChangeAspect="1" noChangeArrowheads="1"/>
          </p:cNvPicPr>
          <p:nvPr/>
        </p:nvPicPr>
        <p:blipFill>
          <a:blip r:embed="rId2" cstate="print"/>
          <a:srcRect/>
          <a:stretch>
            <a:fillRect/>
          </a:stretch>
        </p:blipFill>
        <p:spPr bwMode="auto">
          <a:xfrm>
            <a:off x="152400" y="685800"/>
            <a:ext cx="3352800" cy="4407613"/>
          </a:xfrm>
          <a:prstGeom prst="rect">
            <a:avLst/>
          </a:prstGeom>
          <a:noFill/>
        </p:spPr>
      </p:pic>
      <p:pic>
        <p:nvPicPr>
          <p:cNvPr id="32772" name="Picture 4" descr="https://encrypted-tbn0.gstatic.com/images?q=tbn:ANd9GcSG-crbs6G5m2Wl5GIdM9XaOk8KJgVEBS8HMh2Z9Y4gRB3Yql7y"/>
          <p:cNvPicPr>
            <a:picLocks noChangeAspect="1" noChangeArrowheads="1"/>
          </p:cNvPicPr>
          <p:nvPr/>
        </p:nvPicPr>
        <p:blipFill>
          <a:blip r:embed="rId3" cstate="print"/>
          <a:srcRect/>
          <a:stretch>
            <a:fillRect/>
          </a:stretch>
        </p:blipFill>
        <p:spPr bwMode="auto">
          <a:xfrm>
            <a:off x="3810000" y="685799"/>
            <a:ext cx="3048000" cy="4440905"/>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Free Template from www.brainybetty.com</a:t>
            </a:r>
            <a:endParaRPr lang="en-US" dirty="0"/>
          </a:p>
        </p:txBody>
      </p:sp>
      <p:sp>
        <p:nvSpPr>
          <p:cNvPr id="5" name="Slide Number Placeholder 4"/>
          <p:cNvSpPr>
            <a:spLocks noGrp="1"/>
          </p:cNvSpPr>
          <p:nvPr>
            <p:ph type="sldNum" sz="quarter" idx="12"/>
          </p:nvPr>
        </p:nvSpPr>
        <p:spPr/>
        <p:txBody>
          <a:bodyPr/>
          <a:lstStyle/>
          <a:p>
            <a:fld id="{8FC1CC73-F075-4060-9FC7-B653DE7DE6F8}" type="slidenum">
              <a:rPr lang="en-US" smtClean="0"/>
              <a:pPr/>
              <a:t>17</a:t>
            </a:fld>
            <a:endParaRPr lang="en-US" dirty="0"/>
          </a:p>
        </p:txBody>
      </p:sp>
      <p:pic>
        <p:nvPicPr>
          <p:cNvPr id="33794" name="Picture 2" descr="https://www.reuther.wayne.edu/files/images/228.preview.jpg"/>
          <p:cNvPicPr>
            <a:picLocks noChangeAspect="1" noChangeArrowheads="1"/>
          </p:cNvPicPr>
          <p:nvPr/>
        </p:nvPicPr>
        <p:blipFill>
          <a:blip r:embed="rId2" cstate="print"/>
          <a:srcRect/>
          <a:stretch>
            <a:fillRect/>
          </a:stretch>
        </p:blipFill>
        <p:spPr bwMode="auto">
          <a:xfrm>
            <a:off x="228600" y="762000"/>
            <a:ext cx="6483926" cy="411480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smtClean="0"/>
              <a:t>Free Template from www.brainybetty.com</a:t>
            </a:r>
            <a:endParaRPr lang="en-US" dirty="0"/>
          </a:p>
        </p:txBody>
      </p:sp>
      <p:sp>
        <p:nvSpPr>
          <p:cNvPr id="3" name="Slide Number Placeholder 2"/>
          <p:cNvSpPr>
            <a:spLocks noGrp="1"/>
          </p:cNvSpPr>
          <p:nvPr>
            <p:ph type="sldNum" sz="quarter" idx="12"/>
          </p:nvPr>
        </p:nvSpPr>
        <p:spPr/>
        <p:txBody>
          <a:bodyPr/>
          <a:lstStyle/>
          <a:p>
            <a:fld id="{F2CBBA7D-3AA0-4409-BA1E-508943911670}" type="slidenum">
              <a:rPr lang="en-US" smtClean="0"/>
              <a:pPr/>
              <a:t>18</a:t>
            </a:fld>
            <a:endParaRPr lang="en-US" dirty="0"/>
          </a:p>
        </p:txBody>
      </p:sp>
      <p:pic>
        <p:nvPicPr>
          <p:cNvPr id="34818" name="Picture 2" descr="http://www.learner.org/courses/amerhistory/images/archive/full/6633_fs.jpg"/>
          <p:cNvPicPr>
            <a:picLocks noChangeAspect="1" noChangeArrowheads="1"/>
          </p:cNvPicPr>
          <p:nvPr/>
        </p:nvPicPr>
        <p:blipFill>
          <a:blip r:embed="rId2" cstate="print"/>
          <a:srcRect/>
          <a:stretch>
            <a:fillRect/>
          </a:stretch>
        </p:blipFill>
        <p:spPr bwMode="auto">
          <a:xfrm>
            <a:off x="990600" y="152400"/>
            <a:ext cx="5029200" cy="5594987"/>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Free Template from www.brainybetty.com</a:t>
            </a:r>
            <a:endParaRPr lang="en-US" dirty="0"/>
          </a:p>
        </p:txBody>
      </p:sp>
      <p:sp>
        <p:nvSpPr>
          <p:cNvPr id="5" name="Slide Number Placeholder 4"/>
          <p:cNvSpPr>
            <a:spLocks noGrp="1"/>
          </p:cNvSpPr>
          <p:nvPr>
            <p:ph type="sldNum" sz="quarter" idx="12"/>
          </p:nvPr>
        </p:nvSpPr>
        <p:spPr/>
        <p:txBody>
          <a:bodyPr/>
          <a:lstStyle/>
          <a:p>
            <a:fld id="{8FC1CC73-F075-4060-9FC7-B653DE7DE6F8}" type="slidenum">
              <a:rPr lang="en-US" smtClean="0"/>
              <a:pPr/>
              <a:t>19</a:t>
            </a:fld>
            <a:endParaRPr lang="en-US" dirty="0"/>
          </a:p>
        </p:txBody>
      </p:sp>
      <p:pic>
        <p:nvPicPr>
          <p:cNvPr id="30722" name="Picture 2" descr="https://encrypted-tbn0.gstatic.com/images?q=tbn:ANd9GcSYzlHf2DovdICImDqOvUqQh74eYFU_Wx2abBcXFUphd8PTs_UN"/>
          <p:cNvPicPr>
            <a:picLocks noChangeAspect="1" noChangeArrowheads="1"/>
          </p:cNvPicPr>
          <p:nvPr/>
        </p:nvPicPr>
        <p:blipFill>
          <a:blip r:embed="rId2" cstate="print"/>
          <a:srcRect/>
          <a:stretch>
            <a:fillRect/>
          </a:stretch>
        </p:blipFill>
        <p:spPr bwMode="auto">
          <a:xfrm>
            <a:off x="457200" y="228600"/>
            <a:ext cx="5486400" cy="54864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Free Template from www.brainybetty.com</a:t>
            </a:r>
            <a:endParaRPr lang="en-US" dirty="0"/>
          </a:p>
        </p:txBody>
      </p:sp>
      <p:sp>
        <p:nvSpPr>
          <p:cNvPr id="5" name="Slide Number Placeholder 4"/>
          <p:cNvSpPr>
            <a:spLocks noGrp="1"/>
          </p:cNvSpPr>
          <p:nvPr>
            <p:ph type="sldNum" sz="quarter" idx="12"/>
          </p:nvPr>
        </p:nvSpPr>
        <p:spPr/>
        <p:txBody>
          <a:bodyPr/>
          <a:lstStyle/>
          <a:p>
            <a:fld id="{8FC1CC73-F075-4060-9FC7-B653DE7DE6F8}" type="slidenum">
              <a:rPr lang="en-US" smtClean="0"/>
              <a:pPr/>
              <a:t>2</a:t>
            </a:fld>
            <a:endParaRPr lang="en-US" dirty="0"/>
          </a:p>
        </p:txBody>
      </p:sp>
      <p:pic>
        <p:nvPicPr>
          <p:cNvPr id="6146" name="Picture 2" descr="https://encrypted-tbn0.gstatic.com/images?q=tbn:ANd9GcSreZIgLFx-3N5bNAdroroT9bhxVbI1uXaXyniHnXlu4WHGtlrF2Q"/>
          <p:cNvPicPr>
            <a:picLocks noGrp="1" noChangeAspect="1" noChangeArrowheads="1"/>
          </p:cNvPicPr>
          <p:nvPr>
            <p:ph idx="1"/>
          </p:nvPr>
        </p:nvPicPr>
        <p:blipFill>
          <a:blip r:embed="rId2" cstate="print"/>
          <a:srcRect/>
          <a:stretch>
            <a:fillRect/>
          </a:stretch>
        </p:blipFill>
        <p:spPr bwMode="auto">
          <a:xfrm>
            <a:off x="228600" y="838200"/>
            <a:ext cx="6437006" cy="41910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dirty="0"/>
              <a:t>Free Template from www.brainybetty.com</a:t>
            </a:r>
          </a:p>
        </p:txBody>
      </p:sp>
      <p:sp>
        <p:nvSpPr>
          <p:cNvPr id="5" name="Slide Number Placeholder 5"/>
          <p:cNvSpPr>
            <a:spLocks noGrp="1"/>
          </p:cNvSpPr>
          <p:nvPr>
            <p:ph type="sldNum" sz="quarter" idx="12"/>
          </p:nvPr>
        </p:nvSpPr>
        <p:spPr/>
        <p:txBody>
          <a:bodyPr/>
          <a:lstStyle/>
          <a:p>
            <a:fld id="{B1425C67-B5FC-42E6-AE66-07247976C28E}" type="slidenum">
              <a:rPr lang="en-US"/>
              <a:pPr/>
              <a:t>3</a:t>
            </a:fld>
            <a:endParaRPr lang="en-US" dirty="0"/>
          </a:p>
        </p:txBody>
      </p:sp>
      <p:sp>
        <p:nvSpPr>
          <p:cNvPr id="5122" name="Rectangle 2"/>
          <p:cNvSpPr>
            <a:spLocks noGrp="1" noChangeArrowheads="1"/>
          </p:cNvSpPr>
          <p:nvPr>
            <p:ph type="title"/>
          </p:nvPr>
        </p:nvSpPr>
        <p:spPr>
          <a:xfrm>
            <a:off x="228600" y="0"/>
            <a:ext cx="6781800" cy="1828800"/>
          </a:xfrm>
        </p:spPr>
        <p:txBody>
          <a:bodyPr/>
          <a:lstStyle/>
          <a:p>
            <a:r>
              <a:rPr lang="es-ES_tradnl" sz="3600" dirty="0">
                <a:solidFill>
                  <a:schemeClr val="tx1"/>
                </a:solidFill>
                <a:latin typeface="+mj-lt"/>
                <a:ea typeface="+mj-ea"/>
                <a:cs typeface="+mj-cs"/>
              </a:rPr>
              <a:t>Autor: Tomás Rivera </a:t>
            </a:r>
            <a:r>
              <a:rPr lang="es-ES_tradnl" sz="2400" dirty="0">
                <a:solidFill>
                  <a:schemeClr val="tx1"/>
                </a:solidFill>
                <a:latin typeface="+mj-lt"/>
                <a:ea typeface="+mj-ea"/>
                <a:cs typeface="+mj-cs"/>
              </a:rPr>
              <a:t>(1935-1984)</a:t>
            </a:r>
            <a:r>
              <a:rPr lang="en-US" sz="4800" dirty="0">
                <a:solidFill>
                  <a:schemeClr val="tx1"/>
                </a:solidFill>
                <a:latin typeface="+mj-lt"/>
                <a:ea typeface="+mj-ea"/>
                <a:cs typeface="+mj-cs"/>
              </a:rPr>
              <a:t/>
            </a:r>
            <a:br>
              <a:rPr lang="en-US" sz="4800" dirty="0">
                <a:solidFill>
                  <a:schemeClr val="tx1"/>
                </a:solidFill>
                <a:latin typeface="+mj-lt"/>
                <a:ea typeface="+mj-ea"/>
                <a:cs typeface="+mj-cs"/>
              </a:rPr>
            </a:br>
            <a:endParaRPr lang="en-US" dirty="0"/>
          </a:p>
        </p:txBody>
      </p:sp>
      <p:sp>
        <p:nvSpPr>
          <p:cNvPr id="5123" name="Rectangle 3"/>
          <p:cNvSpPr>
            <a:spLocks noGrp="1" noChangeArrowheads="1"/>
          </p:cNvSpPr>
          <p:nvPr>
            <p:ph type="body" idx="1"/>
          </p:nvPr>
        </p:nvSpPr>
        <p:spPr>
          <a:xfrm>
            <a:off x="0" y="838200"/>
            <a:ext cx="3581400" cy="5791200"/>
          </a:xfrm>
        </p:spPr>
        <p:txBody>
          <a:bodyPr/>
          <a:lstStyle/>
          <a:p>
            <a:pPr>
              <a:buNone/>
            </a:pPr>
            <a:endParaRPr lang="en-US" sz="1050" dirty="0">
              <a:solidFill>
                <a:schemeClr val="tx1"/>
              </a:solidFill>
              <a:latin typeface="+mn-lt"/>
              <a:ea typeface="+mn-ea"/>
              <a:cs typeface="+mn-cs"/>
            </a:endParaRPr>
          </a:p>
          <a:p>
            <a:r>
              <a:rPr lang="es-ES_tradnl" sz="2000" dirty="0">
                <a:solidFill>
                  <a:schemeClr val="tx1"/>
                </a:solidFill>
                <a:latin typeface="+mn-lt"/>
                <a:ea typeface="+mn-ea"/>
                <a:cs typeface="+mn-cs"/>
              </a:rPr>
              <a:t>Datos biográficos: Nació en </a:t>
            </a:r>
            <a:r>
              <a:rPr lang="es-ES_tradnl" sz="2000" dirty="0" err="1" smtClean="0">
                <a:solidFill>
                  <a:schemeClr val="tx1"/>
                </a:solidFill>
                <a:latin typeface="+mn-lt"/>
                <a:ea typeface="+mn-ea"/>
                <a:cs typeface="+mn-cs"/>
              </a:rPr>
              <a:t>Crystal</a:t>
            </a:r>
            <a:r>
              <a:rPr lang="es-ES_tradnl" sz="2000" dirty="0" smtClean="0">
                <a:solidFill>
                  <a:schemeClr val="tx1"/>
                </a:solidFill>
                <a:latin typeface="+mn-lt"/>
                <a:ea typeface="+mn-ea"/>
                <a:cs typeface="+mn-cs"/>
              </a:rPr>
              <a:t> City, Texas el 22 de diciembre de 1935. </a:t>
            </a:r>
            <a:r>
              <a:rPr lang="es-ES_tradnl" sz="2000" dirty="0"/>
              <a:t>S</a:t>
            </a:r>
            <a:r>
              <a:rPr lang="es-ES_tradnl" sz="2000" dirty="0" smtClean="0">
                <a:solidFill>
                  <a:schemeClr val="tx1"/>
                </a:solidFill>
                <a:latin typeface="+mn-lt"/>
                <a:ea typeface="+mn-ea"/>
                <a:cs typeface="+mn-cs"/>
              </a:rPr>
              <a:t>us </a:t>
            </a:r>
            <a:r>
              <a:rPr lang="es-ES_tradnl" sz="2000" dirty="0">
                <a:solidFill>
                  <a:schemeClr val="tx1"/>
                </a:solidFill>
                <a:latin typeface="+mn-lt"/>
                <a:ea typeface="+mn-ea"/>
                <a:cs typeface="+mn-cs"/>
              </a:rPr>
              <a:t>padres trabajaban en la cosecha.  De joven les ayudaba y pasaba sus veranos trabajando con ellos en los estados del </a:t>
            </a:r>
            <a:r>
              <a:rPr lang="es-ES_tradnl" sz="2000" dirty="0" err="1">
                <a:solidFill>
                  <a:schemeClr val="tx1"/>
                </a:solidFill>
                <a:latin typeface="+mn-lt"/>
                <a:ea typeface="+mn-ea"/>
                <a:cs typeface="+mn-cs"/>
              </a:rPr>
              <a:t>Midwest</a:t>
            </a:r>
            <a:r>
              <a:rPr lang="es-ES_tradnl" sz="2000" dirty="0">
                <a:solidFill>
                  <a:schemeClr val="tx1"/>
                </a:solidFill>
                <a:latin typeface="+mn-lt"/>
                <a:ea typeface="+mn-ea"/>
                <a:cs typeface="+mn-cs"/>
              </a:rPr>
              <a:t> americano.  </a:t>
            </a:r>
            <a:endParaRPr lang="es-ES_tradnl" sz="2000" dirty="0" smtClean="0">
              <a:solidFill>
                <a:schemeClr val="tx1"/>
              </a:solidFill>
              <a:latin typeface="+mn-lt"/>
              <a:ea typeface="+mn-ea"/>
              <a:cs typeface="+mn-cs"/>
            </a:endParaRPr>
          </a:p>
          <a:p>
            <a:r>
              <a:rPr lang="es-ES_tradnl" sz="2000" dirty="0" smtClean="0">
                <a:solidFill>
                  <a:schemeClr val="tx1"/>
                </a:solidFill>
                <a:latin typeface="+mn-lt"/>
                <a:ea typeface="+mn-ea"/>
                <a:cs typeface="+mn-cs"/>
              </a:rPr>
              <a:t>Sus </a:t>
            </a:r>
            <a:r>
              <a:rPr lang="es-ES_tradnl" sz="2000" dirty="0">
                <a:solidFill>
                  <a:schemeClr val="tx1"/>
                </a:solidFill>
                <a:latin typeface="+mn-lt"/>
                <a:ea typeface="+mn-ea"/>
                <a:cs typeface="+mn-cs"/>
              </a:rPr>
              <a:t>experiencias forman la base de sus escritos. </a:t>
            </a:r>
            <a:endParaRPr lang="es-ES_tradnl" sz="2000" dirty="0" smtClean="0">
              <a:solidFill>
                <a:schemeClr val="tx1"/>
              </a:solidFill>
              <a:latin typeface="+mn-lt"/>
              <a:ea typeface="+mn-ea"/>
              <a:cs typeface="+mn-cs"/>
            </a:endParaRPr>
          </a:p>
          <a:p>
            <a:r>
              <a:rPr lang="es-ES_tradnl" sz="2000" dirty="0" smtClean="0"/>
              <a:t>Muere en el 1984 de un ataque cardiaco a los 49 años de edad.</a:t>
            </a:r>
            <a:endParaRPr lang="en-US" sz="2000" dirty="0">
              <a:solidFill>
                <a:schemeClr val="tx1"/>
              </a:solidFill>
              <a:latin typeface="+mn-lt"/>
              <a:ea typeface="+mn-ea"/>
              <a:cs typeface="+mn-cs"/>
            </a:endParaRPr>
          </a:p>
          <a:p>
            <a:endParaRPr lang="en-US" sz="2000" dirty="0"/>
          </a:p>
        </p:txBody>
      </p:sp>
      <p:pic>
        <p:nvPicPr>
          <p:cNvPr id="5125" name="Picture 5" descr="http://txstateu.files.wordpress.com/2010/11/chance_1.jpg"/>
          <p:cNvPicPr>
            <a:picLocks noChangeAspect="1" noChangeArrowheads="1"/>
          </p:cNvPicPr>
          <p:nvPr/>
        </p:nvPicPr>
        <p:blipFill>
          <a:blip r:embed="rId2" cstate="print"/>
          <a:srcRect/>
          <a:stretch>
            <a:fillRect/>
          </a:stretch>
        </p:blipFill>
        <p:spPr bwMode="auto">
          <a:xfrm>
            <a:off x="3657600" y="1143000"/>
            <a:ext cx="3209925" cy="4562476"/>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a:solidFill>
                  <a:schemeClr val="tx1"/>
                </a:solidFill>
                <a:latin typeface="+mj-lt"/>
                <a:ea typeface="+mj-ea"/>
                <a:cs typeface="+mj-cs"/>
              </a:rPr>
              <a:t>Época y movimiento cultural:</a:t>
            </a:r>
            <a:endParaRPr lang="en-US" sz="3200" dirty="0"/>
          </a:p>
        </p:txBody>
      </p:sp>
      <p:sp>
        <p:nvSpPr>
          <p:cNvPr id="3" name="Content Placeholder 2"/>
          <p:cNvSpPr>
            <a:spLocks noGrp="1"/>
          </p:cNvSpPr>
          <p:nvPr>
            <p:ph idx="1"/>
          </p:nvPr>
        </p:nvSpPr>
        <p:spPr>
          <a:xfrm>
            <a:off x="228600" y="1524001"/>
            <a:ext cx="6781800" cy="1600200"/>
          </a:xfrm>
        </p:spPr>
        <p:txBody>
          <a:bodyPr/>
          <a:lstStyle/>
          <a:p>
            <a:r>
              <a:rPr lang="es-ES_tradnl" dirty="0" smtClean="0">
                <a:solidFill>
                  <a:schemeClr val="tx1"/>
                </a:solidFill>
                <a:latin typeface="+mn-lt"/>
                <a:ea typeface="+mn-ea"/>
                <a:cs typeface="+mn-cs"/>
              </a:rPr>
              <a:t>Narrativa </a:t>
            </a:r>
            <a:r>
              <a:rPr lang="es-ES_tradnl" dirty="0">
                <a:solidFill>
                  <a:schemeClr val="tx1"/>
                </a:solidFill>
                <a:latin typeface="+mn-lt"/>
                <a:ea typeface="+mn-ea"/>
                <a:cs typeface="+mn-cs"/>
              </a:rPr>
              <a:t>del siglo XX; Literatura estadounidense en español</a:t>
            </a:r>
            <a:endParaRPr lang="en-US" dirty="0">
              <a:solidFill>
                <a:schemeClr val="tx1"/>
              </a:solidFill>
              <a:latin typeface="+mn-lt"/>
              <a:ea typeface="+mn-ea"/>
              <a:cs typeface="+mn-cs"/>
            </a:endParaRPr>
          </a:p>
          <a:p>
            <a:pPr>
              <a:buNone/>
            </a:pPr>
            <a:endParaRPr lang="en-US" dirty="0">
              <a:solidFill>
                <a:schemeClr val="tx1"/>
              </a:solidFill>
              <a:latin typeface="+mn-lt"/>
              <a:ea typeface="+mn-ea"/>
              <a:cs typeface="+mn-cs"/>
            </a:endParaRPr>
          </a:p>
          <a:p>
            <a:endParaRPr lang="en-US" dirty="0"/>
          </a:p>
        </p:txBody>
      </p:sp>
      <p:sp>
        <p:nvSpPr>
          <p:cNvPr id="4" name="Footer Placeholder 3"/>
          <p:cNvSpPr>
            <a:spLocks noGrp="1"/>
          </p:cNvSpPr>
          <p:nvPr>
            <p:ph type="ftr" sz="quarter" idx="11"/>
          </p:nvPr>
        </p:nvSpPr>
        <p:spPr/>
        <p:txBody>
          <a:bodyPr/>
          <a:lstStyle/>
          <a:p>
            <a:r>
              <a:rPr lang="en-US" smtClean="0"/>
              <a:t>Free Template from www.brainybetty.com</a:t>
            </a:r>
            <a:endParaRPr lang="en-US"/>
          </a:p>
        </p:txBody>
      </p:sp>
      <p:sp>
        <p:nvSpPr>
          <p:cNvPr id="5" name="Slide Number Placeholder 4"/>
          <p:cNvSpPr>
            <a:spLocks noGrp="1"/>
          </p:cNvSpPr>
          <p:nvPr>
            <p:ph type="sldNum" sz="quarter" idx="12"/>
          </p:nvPr>
        </p:nvSpPr>
        <p:spPr/>
        <p:txBody>
          <a:bodyPr/>
          <a:lstStyle/>
          <a:p>
            <a:fld id="{8FC1CC73-F075-4060-9FC7-B653DE7DE6F8}" type="slidenum">
              <a:rPr lang="en-US" smtClean="0"/>
              <a:pPr/>
              <a:t>4</a:t>
            </a:fld>
            <a:endParaRPr lang="en-US"/>
          </a:p>
        </p:txBody>
      </p:sp>
      <p:pic>
        <p:nvPicPr>
          <p:cNvPr id="19458" name="Picture 2" descr="https://encrypted-tbn2.gstatic.com/images?q=tbn:ANd9GcSYDsp5dWJFbLUausZtNifTVLifudHvRwIp-3Qay7WJKWEFRNUx"/>
          <p:cNvPicPr>
            <a:picLocks noChangeAspect="1" noChangeArrowheads="1"/>
          </p:cNvPicPr>
          <p:nvPr/>
        </p:nvPicPr>
        <p:blipFill>
          <a:blip r:embed="rId2" cstate="print"/>
          <a:srcRect/>
          <a:stretch>
            <a:fillRect/>
          </a:stretch>
        </p:blipFill>
        <p:spPr bwMode="auto">
          <a:xfrm>
            <a:off x="1295400" y="2743200"/>
            <a:ext cx="4267200" cy="3196283"/>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z="4800" dirty="0">
                <a:solidFill>
                  <a:schemeClr val="tx1"/>
                </a:solidFill>
                <a:latin typeface="+mj-lt"/>
                <a:ea typeface="+mj-ea"/>
                <a:cs typeface="+mj-cs"/>
              </a:rPr>
              <a:t>Importancia literaria:</a:t>
            </a:r>
            <a:endParaRPr lang="en-US" dirty="0"/>
          </a:p>
        </p:txBody>
      </p:sp>
      <p:sp>
        <p:nvSpPr>
          <p:cNvPr id="3" name="Content Placeholder 2"/>
          <p:cNvSpPr>
            <a:spLocks noGrp="1"/>
          </p:cNvSpPr>
          <p:nvPr>
            <p:ph idx="1"/>
          </p:nvPr>
        </p:nvSpPr>
        <p:spPr>
          <a:xfrm>
            <a:off x="228600" y="1524001"/>
            <a:ext cx="6781800" cy="1905000"/>
          </a:xfrm>
        </p:spPr>
        <p:txBody>
          <a:bodyPr/>
          <a:lstStyle/>
          <a:p>
            <a:r>
              <a:rPr lang="es-ES_tradnl" sz="2800" dirty="0" smtClean="0">
                <a:solidFill>
                  <a:schemeClr val="tx1"/>
                </a:solidFill>
                <a:latin typeface="+mn-lt"/>
                <a:ea typeface="+mn-ea"/>
                <a:cs typeface="+mn-cs"/>
              </a:rPr>
              <a:t>Un ejemplo de la vitalidad de la lengua española en los Estados Unidos.</a:t>
            </a:r>
            <a:endParaRPr lang="en-US" sz="2800" dirty="0"/>
          </a:p>
        </p:txBody>
      </p:sp>
      <p:sp>
        <p:nvSpPr>
          <p:cNvPr id="4" name="Footer Placeholder 3"/>
          <p:cNvSpPr>
            <a:spLocks noGrp="1"/>
          </p:cNvSpPr>
          <p:nvPr>
            <p:ph type="ftr" sz="quarter" idx="11"/>
          </p:nvPr>
        </p:nvSpPr>
        <p:spPr/>
        <p:txBody>
          <a:bodyPr/>
          <a:lstStyle/>
          <a:p>
            <a:r>
              <a:rPr lang="en-US" smtClean="0"/>
              <a:t>Free Template from www.brainybetty.com</a:t>
            </a:r>
            <a:endParaRPr lang="en-US"/>
          </a:p>
        </p:txBody>
      </p:sp>
      <p:sp>
        <p:nvSpPr>
          <p:cNvPr id="5" name="Slide Number Placeholder 4"/>
          <p:cNvSpPr>
            <a:spLocks noGrp="1"/>
          </p:cNvSpPr>
          <p:nvPr>
            <p:ph type="sldNum" sz="quarter" idx="12"/>
          </p:nvPr>
        </p:nvSpPr>
        <p:spPr/>
        <p:txBody>
          <a:bodyPr/>
          <a:lstStyle/>
          <a:p>
            <a:fld id="{8FC1CC73-F075-4060-9FC7-B653DE7DE6F8}" type="slidenum">
              <a:rPr lang="en-US" smtClean="0"/>
              <a:pPr/>
              <a:t>5</a:t>
            </a:fld>
            <a:endParaRPr lang="en-US"/>
          </a:p>
        </p:txBody>
      </p:sp>
      <p:pic>
        <p:nvPicPr>
          <p:cNvPr id="18434" name="Picture 2" descr="https://encrypted-tbn2.gstatic.com/images?q=tbn:ANd9GcQlLzwimxUgL5p5c8X32M45sjP9fTLTLYebHPpaja_E10mvbBfeqA"/>
          <p:cNvPicPr>
            <a:picLocks noChangeAspect="1" noChangeArrowheads="1"/>
          </p:cNvPicPr>
          <p:nvPr/>
        </p:nvPicPr>
        <p:blipFill>
          <a:blip r:embed="rId2" cstate="print"/>
          <a:srcRect/>
          <a:stretch>
            <a:fillRect/>
          </a:stretch>
        </p:blipFill>
        <p:spPr bwMode="auto">
          <a:xfrm>
            <a:off x="1676400" y="2514600"/>
            <a:ext cx="3276600" cy="32766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Free Template from www.brainybetty.com</a:t>
            </a:r>
            <a:endParaRPr lang="en-US"/>
          </a:p>
        </p:txBody>
      </p:sp>
      <p:sp>
        <p:nvSpPr>
          <p:cNvPr id="3" name="Slide Number Placeholder 2"/>
          <p:cNvSpPr>
            <a:spLocks noGrp="1"/>
          </p:cNvSpPr>
          <p:nvPr>
            <p:ph type="sldNum" sz="quarter" idx="12"/>
          </p:nvPr>
        </p:nvSpPr>
        <p:spPr/>
        <p:txBody>
          <a:bodyPr/>
          <a:lstStyle/>
          <a:p>
            <a:fld id="{F2CBBA7D-3AA0-4409-BA1E-508943911670}" type="slidenum">
              <a:rPr lang="en-US" smtClean="0"/>
              <a:pPr/>
              <a:t>6</a:t>
            </a:fld>
            <a:endParaRPr lang="en-US"/>
          </a:p>
        </p:txBody>
      </p:sp>
      <p:pic>
        <p:nvPicPr>
          <p:cNvPr id="31748" name="Picture 4" descr="http://www.handsonspanish.com/images/SpanishSpeakingPopulation.gif"/>
          <p:cNvPicPr>
            <a:picLocks noChangeAspect="1" noChangeArrowheads="1"/>
          </p:cNvPicPr>
          <p:nvPr/>
        </p:nvPicPr>
        <p:blipFill>
          <a:blip r:embed="rId2" cstate="print"/>
          <a:srcRect/>
          <a:stretch>
            <a:fillRect/>
          </a:stretch>
        </p:blipFill>
        <p:spPr bwMode="auto">
          <a:xfrm>
            <a:off x="228600" y="838200"/>
            <a:ext cx="6698509" cy="41148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s-CO" dirty="0" smtClean="0"/>
              <a:t>Análisis Literario</a:t>
            </a:r>
            <a:endParaRPr lang="es-CO" dirty="0"/>
          </a:p>
        </p:txBody>
      </p:sp>
      <p:sp>
        <p:nvSpPr>
          <p:cNvPr id="3" name="Content Placeholder 2"/>
          <p:cNvSpPr>
            <a:spLocks noGrp="1"/>
          </p:cNvSpPr>
          <p:nvPr>
            <p:ph idx="1"/>
          </p:nvPr>
        </p:nvSpPr>
        <p:spPr>
          <a:xfrm>
            <a:off x="228600" y="1524001"/>
            <a:ext cx="6781800" cy="1295400"/>
          </a:xfrm>
        </p:spPr>
        <p:txBody>
          <a:bodyPr/>
          <a:lstStyle/>
          <a:p>
            <a:pPr>
              <a:buNone/>
            </a:pPr>
            <a:endParaRPr lang="en-US" sz="2800" dirty="0">
              <a:solidFill>
                <a:schemeClr val="tx1"/>
              </a:solidFill>
              <a:latin typeface="+mn-lt"/>
              <a:ea typeface="+mn-ea"/>
              <a:cs typeface="+mn-cs"/>
            </a:endParaRPr>
          </a:p>
          <a:p>
            <a:pPr>
              <a:buNone/>
            </a:pPr>
            <a:endParaRPr lang="en-US" sz="2800" dirty="0"/>
          </a:p>
        </p:txBody>
      </p:sp>
      <p:sp>
        <p:nvSpPr>
          <p:cNvPr id="4" name="Footer Placeholder 3"/>
          <p:cNvSpPr>
            <a:spLocks noGrp="1"/>
          </p:cNvSpPr>
          <p:nvPr>
            <p:ph type="ftr" sz="quarter" idx="11"/>
          </p:nvPr>
        </p:nvSpPr>
        <p:spPr/>
        <p:txBody>
          <a:bodyPr/>
          <a:lstStyle/>
          <a:p>
            <a:r>
              <a:rPr lang="en-US" dirty="0" smtClean="0"/>
              <a:t>Free Template from www.brainybetty.com</a:t>
            </a:r>
            <a:endParaRPr lang="en-US" dirty="0"/>
          </a:p>
        </p:txBody>
      </p:sp>
      <p:sp>
        <p:nvSpPr>
          <p:cNvPr id="5" name="Slide Number Placeholder 4"/>
          <p:cNvSpPr>
            <a:spLocks noGrp="1"/>
          </p:cNvSpPr>
          <p:nvPr>
            <p:ph type="sldNum" sz="quarter" idx="12"/>
          </p:nvPr>
        </p:nvSpPr>
        <p:spPr/>
        <p:txBody>
          <a:bodyPr/>
          <a:lstStyle/>
          <a:p>
            <a:fld id="{8FC1CC73-F075-4060-9FC7-B653DE7DE6F8}" type="slidenum">
              <a:rPr lang="en-US" smtClean="0"/>
              <a:pPr/>
              <a:t>7</a:t>
            </a:fld>
            <a:endParaRPr lang="en-US" dirty="0"/>
          </a:p>
        </p:txBody>
      </p:sp>
      <p:sp>
        <p:nvSpPr>
          <p:cNvPr id="7" name="TextBox 6"/>
          <p:cNvSpPr txBox="1"/>
          <p:nvPr/>
        </p:nvSpPr>
        <p:spPr>
          <a:xfrm>
            <a:off x="304800" y="1676400"/>
            <a:ext cx="6324600" cy="3323987"/>
          </a:xfrm>
          <a:prstGeom prst="rect">
            <a:avLst/>
          </a:prstGeom>
          <a:noFill/>
        </p:spPr>
        <p:txBody>
          <a:bodyPr wrap="square" rtlCol="0">
            <a:spAutoFit/>
          </a:bodyPr>
          <a:lstStyle/>
          <a:p>
            <a:pPr>
              <a:buFont typeface="Arial" pitchFamily="34" charset="0"/>
              <a:buChar char="•"/>
            </a:pPr>
            <a:r>
              <a:rPr lang="es-ES" sz="2400" dirty="0" smtClean="0"/>
              <a:t>Una obra dividida en 14 catorce viñetas.</a:t>
            </a:r>
          </a:p>
          <a:p>
            <a:pPr>
              <a:buFont typeface="Arial" pitchFamily="34" charset="0"/>
              <a:buChar char="•"/>
            </a:pPr>
            <a:r>
              <a:rPr lang="es-ES" sz="2400" dirty="0" smtClean="0"/>
              <a:t>Un joven cuenta su vida , recordemos la influencia de la vida “migrante: del autor.</a:t>
            </a:r>
          </a:p>
          <a:p>
            <a:pPr>
              <a:buFont typeface="Arial" pitchFamily="34" charset="0"/>
              <a:buChar char="•"/>
            </a:pPr>
            <a:r>
              <a:rPr lang="es-ES" sz="2400" dirty="0" smtClean="0"/>
              <a:t>La forma de narración es única, imaginativa y poética.</a:t>
            </a:r>
          </a:p>
          <a:p>
            <a:pPr>
              <a:buFont typeface="Arial" pitchFamily="34" charset="0"/>
              <a:buChar char="•"/>
            </a:pPr>
            <a:r>
              <a:rPr lang="es-ES" sz="2400" dirty="0" smtClean="0"/>
              <a:t>Es también considerada una obra ficción.</a:t>
            </a:r>
          </a:p>
          <a:p>
            <a:pPr>
              <a:buFont typeface="Arial" pitchFamily="34" charset="0"/>
              <a:buChar char="•"/>
            </a:pPr>
            <a:r>
              <a:rPr lang="es-ES" sz="2400" dirty="0" smtClean="0"/>
              <a:t>La narración es en tercera persona, a veces vemos dialogo, a veces, monólogos.</a:t>
            </a:r>
          </a:p>
          <a:p>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t>
            </a:r>
            <a:r>
              <a:rPr lang="en-US" dirty="0" err="1" smtClean="0"/>
              <a:t>Detalles</a:t>
            </a:r>
            <a:endParaRPr lang="en-US" dirty="0"/>
          </a:p>
        </p:txBody>
      </p:sp>
      <p:sp>
        <p:nvSpPr>
          <p:cNvPr id="3" name="Content Placeholder 2"/>
          <p:cNvSpPr>
            <a:spLocks noGrp="1"/>
          </p:cNvSpPr>
          <p:nvPr>
            <p:ph idx="1"/>
          </p:nvPr>
        </p:nvSpPr>
        <p:spPr>
          <a:xfrm>
            <a:off x="228600" y="1447800"/>
            <a:ext cx="6781800" cy="2819400"/>
          </a:xfrm>
        </p:spPr>
        <p:txBody>
          <a:bodyPr/>
          <a:lstStyle/>
          <a:p>
            <a:r>
              <a:rPr lang="es-CO" sz="2800" dirty="0" smtClean="0">
                <a:solidFill>
                  <a:schemeClr val="tx1"/>
                </a:solidFill>
                <a:latin typeface="+mn-lt"/>
                <a:ea typeface="+mn-ea"/>
                <a:cs typeface="+mn-cs"/>
              </a:rPr>
              <a:t>En la obra podemos apreciar muchos regionalismos</a:t>
            </a:r>
            <a:r>
              <a:rPr lang="es-CO" sz="2800" dirty="0" smtClean="0"/>
              <a:t> y referencias a la cultura local.</a:t>
            </a:r>
          </a:p>
          <a:p>
            <a:r>
              <a:rPr lang="es-CO" sz="2800" dirty="0" smtClean="0"/>
              <a:t>Vocablos y frases chicanas.</a:t>
            </a:r>
          </a:p>
          <a:p>
            <a:endParaRPr lang="en-US" sz="2800" dirty="0" smtClean="0">
              <a:solidFill>
                <a:schemeClr val="tx1"/>
              </a:solidFill>
              <a:latin typeface="+mn-lt"/>
              <a:ea typeface="+mn-ea"/>
              <a:cs typeface="+mn-cs"/>
            </a:endParaRPr>
          </a:p>
          <a:p>
            <a:endParaRPr lang="en-US" sz="2800" dirty="0" smtClean="0">
              <a:solidFill>
                <a:schemeClr val="tx1"/>
              </a:solidFill>
              <a:latin typeface="+mn-lt"/>
              <a:ea typeface="+mn-ea"/>
              <a:cs typeface="+mn-cs"/>
            </a:endParaRPr>
          </a:p>
          <a:p>
            <a:endParaRPr lang="en-US" dirty="0"/>
          </a:p>
        </p:txBody>
      </p:sp>
      <p:sp>
        <p:nvSpPr>
          <p:cNvPr id="4" name="Footer Placeholder 3"/>
          <p:cNvSpPr>
            <a:spLocks noGrp="1"/>
          </p:cNvSpPr>
          <p:nvPr>
            <p:ph type="ftr" sz="quarter" idx="11"/>
          </p:nvPr>
        </p:nvSpPr>
        <p:spPr/>
        <p:txBody>
          <a:bodyPr/>
          <a:lstStyle/>
          <a:p>
            <a:r>
              <a:rPr lang="en-US" dirty="0" smtClean="0"/>
              <a:t>Free Template from www.brainybetty.com</a:t>
            </a:r>
            <a:endParaRPr lang="en-US" dirty="0"/>
          </a:p>
        </p:txBody>
      </p:sp>
      <p:sp>
        <p:nvSpPr>
          <p:cNvPr id="5" name="Slide Number Placeholder 4"/>
          <p:cNvSpPr>
            <a:spLocks noGrp="1"/>
          </p:cNvSpPr>
          <p:nvPr>
            <p:ph type="sldNum" sz="quarter" idx="12"/>
          </p:nvPr>
        </p:nvSpPr>
        <p:spPr/>
        <p:txBody>
          <a:bodyPr/>
          <a:lstStyle/>
          <a:p>
            <a:fld id="{8FC1CC73-F075-4060-9FC7-B653DE7DE6F8}"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6477000" cy="457200"/>
          </a:xfrm>
        </p:spPr>
        <p:txBody>
          <a:bodyPr/>
          <a:lstStyle/>
          <a:p>
            <a:pPr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3200" dirty="0" smtClean="0"/>
              <a:t>ANALISIS de la LECTURA</a:t>
            </a:r>
            <a:br>
              <a:rPr lang="en-US" sz="3200" dirty="0" smtClean="0"/>
            </a:br>
            <a:r>
              <a:rPr lang="es-CO" sz="2000" dirty="0" smtClean="0"/>
              <a:t>"Y no se lo Tragó la tierra" es una novela dividida en catorce viñetas. El libro se abre con una sección llamada "El Año perdido" contada desde la perspectiva de un anónimo niño Chicano, el hijo de dos trabajadores migrantes. El niño sin nombre narra algunas de las secciones con sus pensamientos, recuerdos e impresiones, mientras que otras personas conectadas a su vida narran las secciones restantes. Las narraciones vienen en muchas formas diferentes, desde el diálogo y la oración a los pasajes descriptivos. Las distintas perspectivas formar una narrativa colectiva que reconstruir los hechos ocurridos en el último año de vida del niño, precedida en el primer capítulo. El razonamiento detrás de tener un protagonista anónimo y forma irregular se deja para el lector a inferir. El corrido</a:t>
            </a:r>
            <a:r>
              <a:rPr lang="es-CO" dirty="0" smtClean="0"/>
              <a:t/>
            </a:r>
            <a:br>
              <a:rPr lang="es-CO" dirty="0" smtClean="0"/>
            </a:br>
            <a:endParaRPr lang="en-US" dirty="0"/>
          </a:p>
        </p:txBody>
      </p:sp>
      <p:sp>
        <p:nvSpPr>
          <p:cNvPr id="3" name="Content Placeholder 2"/>
          <p:cNvSpPr>
            <a:spLocks noGrp="1"/>
          </p:cNvSpPr>
          <p:nvPr>
            <p:ph idx="1"/>
          </p:nvPr>
        </p:nvSpPr>
        <p:spPr>
          <a:xfrm>
            <a:off x="228600" y="1295400"/>
            <a:ext cx="6781800" cy="2209801"/>
          </a:xfrm>
        </p:spPr>
        <p:txBody>
          <a:bodyPr/>
          <a:lstStyle/>
          <a:p>
            <a:pPr>
              <a:buNone/>
            </a:pPr>
            <a:endParaRPr lang="en-US" sz="2800" dirty="0">
              <a:solidFill>
                <a:schemeClr val="tx1"/>
              </a:solidFill>
              <a:latin typeface="+mn-lt"/>
              <a:ea typeface="+mn-ea"/>
              <a:cs typeface="+mn-cs"/>
            </a:endParaRPr>
          </a:p>
          <a:p>
            <a:endParaRPr lang="en-US" dirty="0"/>
          </a:p>
        </p:txBody>
      </p:sp>
      <p:sp>
        <p:nvSpPr>
          <p:cNvPr id="4" name="Footer Placeholder 3"/>
          <p:cNvSpPr>
            <a:spLocks noGrp="1"/>
          </p:cNvSpPr>
          <p:nvPr>
            <p:ph type="ftr" sz="quarter" idx="11"/>
          </p:nvPr>
        </p:nvSpPr>
        <p:spPr/>
        <p:txBody>
          <a:bodyPr/>
          <a:lstStyle/>
          <a:p>
            <a:r>
              <a:rPr lang="en-US" dirty="0" smtClean="0"/>
              <a:t>Free Template from www.brainybetty.com</a:t>
            </a:r>
            <a:endParaRPr lang="en-US" dirty="0"/>
          </a:p>
        </p:txBody>
      </p:sp>
      <p:sp>
        <p:nvSpPr>
          <p:cNvPr id="5" name="Slide Number Placeholder 4"/>
          <p:cNvSpPr>
            <a:spLocks noGrp="1"/>
          </p:cNvSpPr>
          <p:nvPr>
            <p:ph type="sldNum" sz="quarter" idx="12"/>
          </p:nvPr>
        </p:nvSpPr>
        <p:spPr/>
        <p:txBody>
          <a:bodyPr/>
          <a:lstStyle/>
          <a:p>
            <a:fld id="{8FC1CC73-F075-4060-9FC7-B653DE7DE6F8}" type="slidenum">
              <a:rPr lang="en-US" smtClean="0"/>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rizonaCalling">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ArizonaCalling</Template>
  <TotalTime>311</TotalTime>
  <Words>343</Words>
  <Application>Microsoft Office PowerPoint</Application>
  <PresentationFormat>On-screen Show (4:3)</PresentationFormat>
  <Paragraphs>63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ArizonaCalling</vt:lpstr>
      <vt:lpstr>“…y no se lo tragó la tierra”</vt:lpstr>
      <vt:lpstr>Slide 2</vt:lpstr>
      <vt:lpstr>Autor: Tomás Rivera (1935-1984) </vt:lpstr>
      <vt:lpstr>Época y movimiento cultural:</vt:lpstr>
      <vt:lpstr>Importancia literaria:</vt:lpstr>
      <vt:lpstr>Slide 6</vt:lpstr>
      <vt:lpstr>Análisis Literario</vt:lpstr>
      <vt:lpstr> Detalles</vt:lpstr>
      <vt:lpstr>         ANALISIS de la LECTURA "Y no se lo Tragó la tierra" es una novela dividida en catorce viñetas. El libro se abre con una sección llamada "El Año perdido" contada desde la perspectiva de un anónimo niño Chicano, el hijo de dos trabajadores migrantes. El niño sin nombre narra algunas de las secciones con sus pensamientos, recuerdos e impresiones, mientras que otras personas conectadas a su vida narran las secciones restantes. Las narraciones vienen en muchas formas diferentes, desde el diálogo y la oración a los pasajes descriptivos. Las distintas perspectivas formar una narrativa colectiva que reconstruir los hechos ocurridos en el último año de vida del niño, precedida en el primer capítulo. El razonamiento detrás de tener un protagonista anónimo y forma irregular se deja para el lector a inferir. El corrido </vt:lpstr>
      <vt:lpstr>En contexto </vt:lpstr>
      <vt:lpstr>Slide 11</vt:lpstr>
      <vt:lpstr>Slide 12</vt:lpstr>
      <vt:lpstr>Slide 13</vt:lpstr>
      <vt:lpstr>Slide 14</vt:lpstr>
      <vt:lpstr>Slide 15</vt:lpstr>
      <vt:lpstr>Slide 16</vt:lpstr>
      <vt:lpstr>Slide 17</vt:lpstr>
      <vt:lpstr>Slide 18</vt:lpstr>
      <vt:lpstr>Slide 19</vt:lpstr>
    </vt:vector>
  </TitlesOfParts>
  <Company>Brainy Betty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 no se lo tragó la tierra”</dc:title>
  <dc:creator>Brett</dc:creator>
  <cp:lastModifiedBy>221162</cp:lastModifiedBy>
  <cp:revision>15</cp:revision>
  <dcterms:created xsi:type="dcterms:W3CDTF">2012-10-19T02:23:53Z</dcterms:created>
  <dcterms:modified xsi:type="dcterms:W3CDTF">2014-06-03T16:26:16Z</dcterms:modified>
</cp:coreProperties>
</file>